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61" r:id="rId3"/>
    <p:sldId id="270"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ki" initials="B" lastIdx="1" clrIdx="0">
    <p:extLst>
      <p:ext uri="{19B8F6BF-5375-455C-9EA6-DF929625EA0E}">
        <p15:presenceInfo xmlns:p15="http://schemas.microsoft.com/office/powerpoint/2012/main" userId="Bo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64" autoAdjust="0"/>
  </p:normalViewPr>
  <p:slideViewPr>
    <p:cSldViewPr snapToGrid="0">
      <p:cViewPr varScale="1">
        <p:scale>
          <a:sx n="106" d="100"/>
          <a:sy n="106" d="100"/>
        </p:scale>
        <p:origin x="672" y="102"/>
      </p:cViewPr>
      <p:guideLst/>
    </p:cSldViewPr>
  </p:slideViewPr>
  <p:outlineViewPr>
    <p:cViewPr>
      <p:scale>
        <a:sx n="33" d="100"/>
        <a:sy n="33" d="100"/>
      </p:scale>
      <p:origin x="0" y="-2988"/>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95000"/>
                    <a:lumOff val="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745135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16888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57902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260005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12287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33338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17056077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3541191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lgn="just">
              <a:defRPr sz="2000">
                <a:solidFill>
                  <a:schemeClr val="tx1">
                    <a:lumMod val="95000"/>
                    <a:lumOff val="5000"/>
                  </a:schemeClr>
                </a:solidFill>
                <a:latin typeface="Calibri" panose="020F0502020204030204" pitchFamily="34" charset="0"/>
                <a:cs typeface="Calibri" panose="020F0502020204030204" pitchFamily="34" charset="0"/>
              </a:defRPr>
            </a:lvl1pPr>
            <a:lvl2pPr algn="just">
              <a:defRPr sz="2000">
                <a:solidFill>
                  <a:schemeClr val="tx1">
                    <a:lumMod val="95000"/>
                    <a:lumOff val="5000"/>
                  </a:schemeClr>
                </a:solidFill>
                <a:latin typeface="Calibri" panose="020F0502020204030204" pitchFamily="34" charset="0"/>
                <a:cs typeface="Calibri" panose="020F0502020204030204" pitchFamily="34" charset="0"/>
              </a:defRPr>
            </a:lvl2pPr>
            <a:lvl3pPr algn="just">
              <a:defRPr sz="2000">
                <a:solidFill>
                  <a:schemeClr val="tx1">
                    <a:lumMod val="95000"/>
                    <a:lumOff val="5000"/>
                  </a:schemeClr>
                </a:solidFill>
                <a:latin typeface="Calibri" panose="020F0502020204030204" pitchFamily="34" charset="0"/>
                <a:cs typeface="Calibri" panose="020F0502020204030204" pitchFamily="34" charset="0"/>
              </a:defRPr>
            </a:lvl3pPr>
            <a:lvl4pPr algn="just">
              <a:defRPr sz="2000">
                <a:solidFill>
                  <a:schemeClr val="tx1">
                    <a:lumMod val="95000"/>
                    <a:lumOff val="5000"/>
                  </a:schemeClr>
                </a:solidFill>
                <a:latin typeface="Calibri" panose="020F0502020204030204" pitchFamily="34" charset="0"/>
                <a:cs typeface="Calibri" panose="020F0502020204030204" pitchFamily="34" charset="0"/>
              </a:defRPr>
            </a:lvl4pPr>
            <a:lvl5pPr algn="just">
              <a:defRPr sz="2000">
                <a:solidFill>
                  <a:schemeClr val="tx1">
                    <a:lumMod val="95000"/>
                    <a:lumOff val="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2602874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normAutofit/>
          </a:bodyPr>
          <a:lstStyle>
            <a:lvl1pPr marL="0" indent="0" algn="l">
              <a:buNone/>
              <a:defRPr sz="1200">
                <a:solidFill>
                  <a:schemeClr val="tx1">
                    <a:lumMod val="95000"/>
                    <a:lumOff val="5000"/>
                  </a:schemeClr>
                </a:solidFill>
                <a:latin typeface="Calibri" panose="020F0502020204030204" pitchFamily="34" charset="0"/>
                <a:cs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1509706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3188793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3997805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610117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1311988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4049519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B0BD37-CE2B-4AB1-8EF0-5ACFEFF1C3E9}" type="datetimeFigureOut">
              <a:rPr lang="en-US" smtClean="0"/>
              <a:t>7/23/2023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4170371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2B0BD37-CE2B-4AB1-8EF0-5ACFEFF1C3E9}" type="datetimeFigureOut">
              <a:rPr lang="en-US" smtClean="0"/>
              <a:t>7/23/2023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810E6DB-4131-4765-BE79-34A53A1CDE53}" type="slidenum">
              <a:rPr lang="en-US" smtClean="0"/>
              <a:t>‹#›</a:t>
            </a:fld>
            <a:endParaRPr lang="en-US" dirty="0"/>
          </a:p>
        </p:txBody>
      </p:sp>
    </p:spTree>
    <p:extLst>
      <p:ext uri="{BB962C8B-B14F-4D97-AF65-F5344CB8AC3E}">
        <p14:creationId xmlns:p14="http://schemas.microsoft.com/office/powerpoint/2010/main" val="201618785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just" defTabSz="457200" rtl="0" eaLnBrk="1" latinLnBrk="0" hangingPunct="1">
        <a:spcBef>
          <a:spcPct val="0"/>
        </a:spcBef>
        <a:buNone/>
        <a:defRPr sz="3600" kern="1200">
          <a:solidFill>
            <a:schemeClr val="accent1"/>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just"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95000"/>
              <a:lumOff val="5000"/>
            </a:schemeClr>
          </a:solidFill>
          <a:latin typeface="Calibri" panose="020F0502020204030204" pitchFamily="34" charset="0"/>
          <a:ea typeface="+mn-ea"/>
          <a:cs typeface="Calibri" panose="020F0502020204030204" pitchFamily="34" charset="0"/>
        </a:defRPr>
      </a:lvl1pPr>
      <a:lvl2pPr marL="742950" indent="-285750" algn="just"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95000"/>
              <a:lumOff val="5000"/>
            </a:schemeClr>
          </a:solidFill>
          <a:latin typeface="Calibri" panose="020F0502020204030204" pitchFamily="34" charset="0"/>
          <a:ea typeface="+mn-ea"/>
          <a:cs typeface="Calibri" panose="020F0502020204030204" pitchFamily="34" charset="0"/>
        </a:defRPr>
      </a:lvl2pPr>
      <a:lvl3pPr marL="1143000" indent="-228600" algn="just"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95000"/>
              <a:lumOff val="5000"/>
            </a:schemeClr>
          </a:solidFill>
          <a:latin typeface="Calibri" panose="020F0502020204030204" pitchFamily="34" charset="0"/>
          <a:ea typeface="+mn-ea"/>
          <a:cs typeface="Calibri" panose="020F0502020204030204" pitchFamily="34" charset="0"/>
        </a:defRPr>
      </a:lvl3pPr>
      <a:lvl4pPr marL="1600200" indent="-228600" algn="just"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95000"/>
              <a:lumOff val="5000"/>
            </a:schemeClr>
          </a:solidFill>
          <a:latin typeface="Calibri" panose="020F0502020204030204" pitchFamily="34" charset="0"/>
          <a:ea typeface="+mn-ea"/>
          <a:cs typeface="Calibri" panose="020F0502020204030204" pitchFamily="34" charset="0"/>
        </a:defRPr>
      </a:lvl4pPr>
      <a:lvl5pPr marL="2057400" indent="-228600" algn="just"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95000"/>
              <a:lumOff val="5000"/>
            </a:schemeClr>
          </a:solidFill>
          <a:latin typeface="Calibri" panose="020F0502020204030204" pitchFamily="34" charset="0"/>
          <a:ea typeface="+mn-ea"/>
          <a:cs typeface="Calibri" panose="020F050202020403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3A43C-3033-B8A0-F66A-E7722326A266}"/>
              </a:ext>
            </a:extLst>
          </p:cNvPr>
          <p:cNvSpPr>
            <a:spLocks noGrp="1"/>
          </p:cNvSpPr>
          <p:nvPr>
            <p:ph type="ctrTitle"/>
          </p:nvPr>
        </p:nvSpPr>
        <p:spPr>
          <a:xfrm>
            <a:off x="715108" y="2155874"/>
            <a:ext cx="10761784" cy="2546252"/>
          </a:xfrm>
        </p:spPr>
        <p:txBody>
          <a:bodyPr/>
          <a:lstStyle/>
          <a:p>
            <a:pPr algn="ctr"/>
            <a:r>
              <a:rPr lang="en-US" smtClean="0"/>
              <a:t>[TITLE PAGE]</a:t>
            </a:r>
            <a:endParaRPr lang="en-US" dirty="0"/>
          </a:p>
        </p:txBody>
      </p:sp>
      <p:grpSp>
        <p:nvGrpSpPr>
          <p:cNvPr id="3" name="Group 2"/>
          <p:cNvGrpSpPr/>
          <p:nvPr/>
        </p:nvGrpSpPr>
        <p:grpSpPr>
          <a:xfrm>
            <a:off x="858407" y="6118475"/>
            <a:ext cx="9593694" cy="576000"/>
            <a:chOff x="858407" y="6118475"/>
            <a:chExt cx="9593694" cy="576000"/>
          </a:xfrm>
        </p:grpSpPr>
        <p:pic>
          <p:nvPicPr>
            <p:cNvPr id="4" name="Picture 3"/>
            <p:cNvPicPr>
              <a:picLocks noChangeAspect="1"/>
            </p:cNvPicPr>
            <p:nvPr/>
          </p:nvPicPr>
          <p:blipFill>
            <a:blip r:embed="rId2"/>
            <a:stretch>
              <a:fillRect/>
            </a:stretch>
          </p:blipFill>
          <p:spPr>
            <a:xfrm>
              <a:off x="858407" y="6118475"/>
              <a:ext cx="3835848" cy="576000"/>
            </a:xfrm>
            <a:prstGeom prst="rect">
              <a:avLst/>
            </a:prstGeom>
          </p:spPr>
        </p:pic>
        <p:pic>
          <p:nvPicPr>
            <p:cNvPr id="5" name="Picture 4"/>
            <p:cNvPicPr>
              <a:picLocks noChangeAspect="1"/>
            </p:cNvPicPr>
            <p:nvPr/>
          </p:nvPicPr>
          <p:blipFill>
            <a:blip r:embed="rId3"/>
            <a:stretch>
              <a:fillRect/>
            </a:stretch>
          </p:blipFill>
          <p:spPr>
            <a:xfrm>
              <a:off x="4975668" y="6118475"/>
              <a:ext cx="5476433" cy="576000"/>
            </a:xfrm>
            <a:prstGeom prst="rect">
              <a:avLst/>
            </a:prstGeom>
          </p:spPr>
        </p:pic>
      </p:grpSp>
      <p:pic>
        <p:nvPicPr>
          <p:cNvPr id="6" name="Picture 5"/>
          <p:cNvPicPr>
            <a:picLocks noChangeAspect="1"/>
          </p:cNvPicPr>
          <p:nvPr/>
        </p:nvPicPr>
        <p:blipFill>
          <a:blip r:embed="rId4"/>
          <a:stretch>
            <a:fillRect/>
          </a:stretch>
        </p:blipFill>
        <p:spPr>
          <a:xfrm>
            <a:off x="2947344" y="163103"/>
            <a:ext cx="6297311" cy="1440000"/>
          </a:xfrm>
          <a:prstGeom prst="rect">
            <a:avLst/>
          </a:prstGeom>
        </p:spPr>
      </p:pic>
    </p:spTree>
    <p:extLst>
      <p:ext uri="{BB962C8B-B14F-4D97-AF65-F5344CB8AC3E}">
        <p14:creationId xmlns:p14="http://schemas.microsoft.com/office/powerpoint/2010/main" val="3108433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FE04C-AAA4-18FD-07E1-29022ECAFFC9}"/>
              </a:ext>
            </a:extLst>
          </p:cNvPr>
          <p:cNvSpPr>
            <a:spLocks noGrp="1"/>
          </p:cNvSpPr>
          <p:nvPr>
            <p:ph type="title"/>
          </p:nvPr>
        </p:nvSpPr>
        <p:spPr/>
        <p:txBody>
          <a:bodyPr/>
          <a:lstStyle/>
          <a:p>
            <a:r>
              <a:rPr lang="en-US" smtClean="0"/>
              <a:t>[CONTENT PAGE]</a:t>
            </a:r>
            <a:endParaRPr lang="en-US" dirty="0"/>
          </a:p>
        </p:txBody>
      </p:sp>
      <p:sp>
        <p:nvSpPr>
          <p:cNvPr id="3" name="Content Placeholder 2">
            <a:extLst>
              <a:ext uri="{FF2B5EF4-FFF2-40B4-BE49-F238E27FC236}">
                <a16:creationId xmlns:a16="http://schemas.microsoft.com/office/drawing/2014/main" id="{ED253C2A-9C7A-3EF7-2EEE-30A1EC7791E2}"/>
              </a:ext>
            </a:extLst>
          </p:cNvPr>
          <p:cNvSpPr>
            <a:spLocks noGrp="1"/>
          </p:cNvSpPr>
          <p:nvPr>
            <p:ph idx="1"/>
          </p:nvPr>
        </p:nvSpPr>
        <p:spPr>
          <a:xfrm>
            <a:off x="677334" y="1930401"/>
            <a:ext cx="9051282" cy="4065665"/>
          </a:xfrm>
        </p:spPr>
        <p:txBody>
          <a:bodyPr>
            <a:normAutofit/>
          </a:bodyPr>
          <a:lstStyle/>
          <a:p>
            <a:endParaRPr lang="en-US" dirty="0">
              <a:solidFill>
                <a:srgbClr val="0000CC"/>
              </a:solidFill>
            </a:endParaRPr>
          </a:p>
        </p:txBody>
      </p:sp>
      <p:grpSp>
        <p:nvGrpSpPr>
          <p:cNvPr id="4" name="Group 3"/>
          <p:cNvGrpSpPr/>
          <p:nvPr/>
        </p:nvGrpSpPr>
        <p:grpSpPr>
          <a:xfrm>
            <a:off x="858407" y="6118475"/>
            <a:ext cx="9593694" cy="576000"/>
            <a:chOff x="858407" y="6118475"/>
            <a:chExt cx="9593694" cy="576000"/>
          </a:xfrm>
        </p:grpSpPr>
        <p:pic>
          <p:nvPicPr>
            <p:cNvPr id="5" name="Picture 4"/>
            <p:cNvPicPr>
              <a:picLocks noChangeAspect="1"/>
            </p:cNvPicPr>
            <p:nvPr/>
          </p:nvPicPr>
          <p:blipFill>
            <a:blip r:embed="rId2"/>
            <a:stretch>
              <a:fillRect/>
            </a:stretch>
          </p:blipFill>
          <p:spPr>
            <a:xfrm>
              <a:off x="858407" y="6118475"/>
              <a:ext cx="3835848" cy="576000"/>
            </a:xfrm>
            <a:prstGeom prst="rect">
              <a:avLst/>
            </a:prstGeom>
          </p:spPr>
        </p:pic>
        <p:pic>
          <p:nvPicPr>
            <p:cNvPr id="6" name="Picture 5"/>
            <p:cNvPicPr>
              <a:picLocks noChangeAspect="1"/>
            </p:cNvPicPr>
            <p:nvPr/>
          </p:nvPicPr>
          <p:blipFill>
            <a:blip r:embed="rId3"/>
            <a:stretch>
              <a:fillRect/>
            </a:stretch>
          </p:blipFill>
          <p:spPr>
            <a:xfrm>
              <a:off x="4975668" y="6118475"/>
              <a:ext cx="5476433" cy="576000"/>
            </a:xfrm>
            <a:prstGeom prst="rect">
              <a:avLst/>
            </a:prstGeom>
          </p:spPr>
        </p:pic>
      </p:grpSp>
      <p:pic>
        <p:nvPicPr>
          <p:cNvPr id="7" name="Picture 6"/>
          <p:cNvPicPr>
            <a:picLocks noChangeAspect="1"/>
          </p:cNvPicPr>
          <p:nvPr/>
        </p:nvPicPr>
        <p:blipFill>
          <a:blip r:embed="rId4"/>
          <a:stretch>
            <a:fillRect/>
          </a:stretch>
        </p:blipFill>
        <p:spPr>
          <a:xfrm>
            <a:off x="4565233" y="127191"/>
            <a:ext cx="3148651" cy="720000"/>
          </a:xfrm>
          <a:prstGeom prst="rect">
            <a:avLst/>
          </a:prstGeom>
        </p:spPr>
      </p:pic>
    </p:spTree>
    <p:extLst>
      <p:ext uri="{BB962C8B-B14F-4D97-AF65-F5344CB8AC3E}">
        <p14:creationId xmlns:p14="http://schemas.microsoft.com/office/powerpoint/2010/main" val="3667312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 and disclaimer</a:t>
            </a:r>
            <a:endParaRPr lang="en-US" dirty="0"/>
          </a:p>
        </p:txBody>
      </p:sp>
      <p:sp>
        <p:nvSpPr>
          <p:cNvPr id="3" name="Content Placeholder 2"/>
          <p:cNvSpPr>
            <a:spLocks noGrp="1"/>
          </p:cNvSpPr>
          <p:nvPr>
            <p:ph idx="1"/>
          </p:nvPr>
        </p:nvSpPr>
        <p:spPr/>
        <p:txBody>
          <a:bodyPr>
            <a:normAutofit/>
          </a:bodyPr>
          <a:lstStyle/>
          <a:p>
            <a:r>
              <a:rPr lang="sr-Latn-BA" b="1" smtClean="0"/>
              <a:t>Erasmus</a:t>
            </a:r>
            <a:r>
              <a:rPr lang="sr-Latn-BA" b="1"/>
              <a:t>+ KA2 Capacity Building in the field of Higher Education</a:t>
            </a:r>
            <a:endParaRPr lang="en-US" dirty="0"/>
          </a:p>
          <a:p>
            <a:r>
              <a:rPr lang="sr-Latn-BA"/>
              <a:t>Strengthening capacities and digital competences in biomedical education through internationalization at home </a:t>
            </a:r>
            <a:r>
              <a:rPr lang="en-US" smtClean="0"/>
              <a:t>- </a:t>
            </a:r>
            <a:r>
              <a:rPr lang="sr-Latn-BA" smtClean="0"/>
              <a:t>BIOSINT</a:t>
            </a:r>
            <a:endParaRPr lang="en-US" dirty="0"/>
          </a:p>
          <a:p>
            <a:r>
              <a:rPr lang="en-US" dirty="0"/>
              <a:t>Project number:  101082863-ERASMUS-EDU-2022-CBHE-STRAND-2</a:t>
            </a:r>
          </a:p>
          <a:p>
            <a:r>
              <a:rPr lang="bs-Latn-BA" smtClean="0"/>
              <a:t>'</a:t>
            </a:r>
            <a:r>
              <a:rPr lang="bs-Latn-BA"/>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r>
              <a:rPr lang="bs-Latn-BA" i="1"/>
              <a:t>"</a:t>
            </a:r>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4565233" y="41127"/>
            <a:ext cx="3148651" cy="720000"/>
          </a:xfrm>
          <a:prstGeom prst="rect">
            <a:avLst/>
          </a:prstGeom>
        </p:spPr>
      </p:pic>
      <p:grpSp>
        <p:nvGrpSpPr>
          <p:cNvPr id="5" name="Group 4"/>
          <p:cNvGrpSpPr/>
          <p:nvPr/>
        </p:nvGrpSpPr>
        <p:grpSpPr>
          <a:xfrm>
            <a:off x="858407" y="6118475"/>
            <a:ext cx="9593694" cy="576000"/>
            <a:chOff x="858407" y="6118475"/>
            <a:chExt cx="9593694" cy="576000"/>
          </a:xfrm>
        </p:grpSpPr>
        <p:pic>
          <p:nvPicPr>
            <p:cNvPr id="6" name="Picture 5"/>
            <p:cNvPicPr>
              <a:picLocks noChangeAspect="1"/>
            </p:cNvPicPr>
            <p:nvPr/>
          </p:nvPicPr>
          <p:blipFill>
            <a:blip r:embed="rId3"/>
            <a:stretch>
              <a:fillRect/>
            </a:stretch>
          </p:blipFill>
          <p:spPr>
            <a:xfrm>
              <a:off x="858407" y="6118475"/>
              <a:ext cx="3835848" cy="576000"/>
            </a:xfrm>
            <a:prstGeom prst="rect">
              <a:avLst/>
            </a:prstGeom>
          </p:spPr>
        </p:pic>
        <p:pic>
          <p:nvPicPr>
            <p:cNvPr id="7" name="Picture 6"/>
            <p:cNvPicPr>
              <a:picLocks noChangeAspect="1"/>
            </p:cNvPicPr>
            <p:nvPr/>
          </p:nvPicPr>
          <p:blipFill>
            <a:blip r:embed="rId4"/>
            <a:stretch>
              <a:fillRect/>
            </a:stretch>
          </p:blipFill>
          <p:spPr>
            <a:xfrm>
              <a:off x="4975668" y="6118475"/>
              <a:ext cx="5476433" cy="576000"/>
            </a:xfrm>
            <a:prstGeom prst="rect">
              <a:avLst/>
            </a:prstGeom>
          </p:spPr>
        </p:pic>
      </p:grpSp>
    </p:spTree>
    <p:extLst>
      <p:ext uri="{BB962C8B-B14F-4D97-AF65-F5344CB8AC3E}">
        <p14:creationId xmlns:p14="http://schemas.microsoft.com/office/powerpoint/2010/main" val="4147115484"/>
      </p:ext>
    </p:extLst>
  </p:cSld>
  <p:clrMapOvr>
    <a:masterClrMapping/>
  </p:clrMapOvr>
</p:sld>
</file>

<file path=ppt/theme/theme1.xml><?xml version="1.0" encoding="utf-8"?>
<a:theme xmlns:a="http://schemas.openxmlformats.org/drawingml/2006/main" name="Face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rosted Glass">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337</TotalTime>
  <Words>94</Words>
  <Application>Microsoft Office PowerPoint</Application>
  <PresentationFormat>Widescreen</PresentationFormat>
  <Paragraphs>7</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Trebuchet MS</vt:lpstr>
      <vt:lpstr>Wingdings 3</vt:lpstr>
      <vt:lpstr>Facet</vt:lpstr>
      <vt:lpstr>[TITLE PAGE]</vt:lpstr>
      <vt:lpstr>[CONTENT PAGE]</vt:lpstr>
      <vt:lpstr>Acknowledgement and disclaimer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Мишљења студената о интернационализацији код куће</dc:title>
  <dc:creator>Boki</dc:creator>
  <cp:lastModifiedBy>User</cp:lastModifiedBy>
  <cp:revision>35</cp:revision>
  <dcterms:created xsi:type="dcterms:W3CDTF">2023-06-22T18:27:34Z</dcterms:created>
  <dcterms:modified xsi:type="dcterms:W3CDTF">2023-07-23T16:48:48Z</dcterms:modified>
</cp:coreProperties>
</file>